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media/image1.png" ContentType="image/png"/>
  <Override PartName="/ppt/media/image3.jpeg" ContentType="image/jpeg"/>
  <Override PartName="/ppt/media/image2.png" ContentType="image/png"/>
  <Override PartName="/ppt/media/image4.png" ContentType="image/png"/>
  <Override PartName="/ppt/media/image5.jpeg" ContentType="image/jpeg"/>
  <Override PartName="/ppt/media/image10.jpeg" ContentType="image/jpeg"/>
  <Override PartName="/ppt/media/image6.jpeg" ContentType="image/jpeg"/>
  <Override PartName="/ppt/media/image8.png" ContentType="image/png"/>
  <Override PartName="/ppt/media/image7.png" ContentType="image/png"/>
  <Override PartName="/ppt/media/image9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presProps" Target="presProps.xml"/>
</Relationships>
</file>

<file path=ppt/media/image1.png>
</file>

<file path=ppt/media/image10.jpe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0507E44-C2C1-41A5-95BF-9C0B3ADD7B0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EE8343E-870A-4F84-8CF2-860AE7E02E2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EC8C17C-8887-4F70-AE43-4334DD64A8A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1FF0DF4-F978-4CCF-98F7-8C5FD4DD27B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96BAD22-33F6-4E25-A2AC-85402458A09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5F9239F-74B5-40AE-8801-C450D7AE7C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9EC885A-53B4-4FB7-A77A-588B6369D48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4555CE1-24E5-4458-AF8A-1BA42E52A76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9C786CA-66C8-4023-A71A-30465CF3EB2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02AD3A1-E141-41CB-8853-8058F09DCBB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0D15A23-6C2D-4CFD-9D86-D98A528C1DE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30703D5-39BC-4AE2-B7DD-D48A558E5EE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88FC7C6-4B1A-444B-9DA1-39C811D1FF8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755448B-9C43-495F-9EB0-2872FB02751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F1A19FE-03BA-4839-9DB2-DEB28E6DA2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8E8301B-D34F-48D8-8EAE-EBEA59971FB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142D40C-1DAD-4DB7-8C76-67023E806D5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1D519D2-7917-422E-A180-C7E6726F3C4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0A3F598-6DED-4126-9856-88D278A7497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AE661EE-E951-4342-8322-9DAAA13DC14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3B8C742-324D-4BB5-BD80-B858B67F6F4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13104DE-45AA-4290-BF99-B80A63A4128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FC0397B-852B-46F4-952A-CBEC4762186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18FA22F-7FC5-4F18-8ADF-01C44CF46DD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82C202A5-9D46-4065-BC9F-4D5C093B32E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37624ECF-1194-4C23-A7E6-BF7FEA87241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DB0DB9E-6316-4E89-B632-A9C5B483E82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75DE5D3-7DC2-4F4E-ACA7-20ED59B0325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7A4C2A85-FC12-4301-B88A-620EA2F2742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6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6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7D09970-2638-4539-ABC6-B8A18BA61EE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FAA87AB-96B6-4704-B981-14C988886D3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9E17BEF-4C0D-49E9-B4A8-A8657ABE19B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C4BAA71E-F786-4AEB-AEA4-41B90A38C0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AE32FC8-02AD-4A74-B38D-4193B8DDD79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E88B116-F48C-4CE7-8DC4-776BE227644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C023271-A216-4C55-8885-CF898E2A14B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E03470F4-EA0F-413C-90AD-1A1B0BE68A4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C213B2C-D9E5-491B-9561-6022A6F0F69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E38D930-96C2-40EF-A51A-FB013CC4D92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6DF8C57-B358-4421-801C-3739380392D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F5BBCA81-217A-4E21-895B-600AC416062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A091285-C632-4B67-9085-7E10B635B46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1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1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1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DA5CBA7-AFE3-4450-83F7-910EC3B3C09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64DACD88-B4FE-43E2-A26F-FA4C479111C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169DE9D-7F38-4E62-9277-704148AA8A7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73DCCD4B-4ED1-4659-A6B2-91EE21563F8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F86E3553-3077-4A23-94D2-0090822D2BE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466E0F6-F8D0-4740-A57A-BC962064F89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E00864A5-9676-4A0A-9D8D-AA60EF4D528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7E93351-AF8C-477D-AE2A-43746F7D7E4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D651B81-666E-429A-A24D-B62006D7C1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8A2290B8-FCE8-4015-B8F6-4AA9FA4BF54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5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443E700-112A-4051-8685-F6F1EB973A8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E3294F40-5AB5-47CA-9129-EF68A116F7E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D3558E2A-000F-4F09-BBD7-23B51CD86EA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9A7EBBB-6DDA-49EE-BB42-757A258F531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6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7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A3EDF90-B07E-499B-AFDD-565097F783C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8B398349-E987-4853-9915-95D5B047739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DF1E0E7E-EB93-417C-A66E-DA5DD8C0417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42AAD97D-D266-40B0-A3CB-B8FE0C9686F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40B25AE3-549F-4175-AA25-D3AE566E3AB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E44EBA9C-14C5-4903-A660-14DB18C6636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41F2093A-17DB-4DF7-A0B7-F7E174E076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D2187522-70EB-43C9-AFE0-2D894526E29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34739E80-B45F-41A4-BCF3-19FE79D32D0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CBE83558-26C7-4DB8-B710-6562364F5F8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C4F906F-6E4A-4E2F-9179-E59C901F656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F0E44907-3FFB-4C06-99EA-FB736EC7896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264AE162-F623-4167-A42D-E49300E6227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2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2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A1E1CDC8-27D6-40E9-A9DA-095CC55F588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FA4932-4C4F-43D9-A1A5-64FFD0A4C23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9FB2A5D-7818-47CA-8158-7D5137DF416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6"/>
          <p:cNvGrpSpPr/>
          <p:nvPr/>
        </p:nvGrpSpPr>
        <p:grpSpPr>
          <a:xfrm>
            <a:off x="0" y="-8640"/>
            <a:ext cx="12191760" cy="6866640"/>
            <a:chOff x="0" y="-8640"/>
            <a:chExt cx="12191760" cy="6866640"/>
          </a:xfrm>
        </p:grpSpPr>
        <p:sp>
          <p:nvSpPr>
            <p:cNvPr id="1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ffffff">
                  <a:lumMod val="7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2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ffffff">
                  <a:lumMod val="8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3" name="Rectangle 23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Rectangle 25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Isosceles Triangle 23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Rectangle 27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Rectangle 28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8" name="Rectangle 29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9" name="Isosceles Triangle 27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" name="Isosceles Triangle 28"/>
            <p:cNvSpPr/>
            <p:nvPr/>
          </p:nvSpPr>
          <p:spPr>
            <a:xfrm>
              <a:off x="0" y="4013280"/>
              <a:ext cx="448200" cy="284436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grpSp>
        <p:nvGrpSpPr>
          <p:cNvPr id="11" name="Group 6"/>
          <p:cNvGrpSpPr/>
          <p:nvPr/>
        </p:nvGrpSpPr>
        <p:grpSpPr>
          <a:xfrm>
            <a:off x="360" y="-8640"/>
            <a:ext cx="12191400" cy="6866640"/>
            <a:chOff x="360" y="-8640"/>
            <a:chExt cx="12191400" cy="6866640"/>
          </a:xfrm>
        </p:grpSpPr>
        <p:sp>
          <p:nvSpPr>
            <p:cNvPr id="12" name="Straight Connector 31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ffffff">
                  <a:lumMod val="7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3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ffffff">
                  <a:lumMod val="8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4" name="Rectangle 23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5" name="Rectangle 25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" name="Isosceles Triangle 26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" name="Rectangle 27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8" name="Rectangle 28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9" name="Rectangle 29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0" name="Isosceles Triangle 30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1" name="Isosceles Triangle 18"/>
            <p:cNvSpPr/>
            <p:nvPr/>
          </p:nvSpPr>
          <p:spPr>
            <a:xfrm rot="10800000">
              <a:off x="360" y="360"/>
              <a:ext cx="842400" cy="566568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06960" y="2404440"/>
            <a:ext cx="7766640" cy="1645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buNone/>
            </a:pP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C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li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c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k 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t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o 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e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d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it 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M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a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s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t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e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r 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ti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tl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e 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s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t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y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l</a:t>
            </a:r>
            <a:r>
              <a:rPr b="0" lang="en-GB" sz="5400" spc="-1" strike="noStrike">
                <a:solidFill>
                  <a:srgbClr val="90c226"/>
                </a:solidFill>
                <a:latin typeface="Trebuchet MS"/>
              </a:rPr>
              <a:t>e</a:t>
            </a:r>
            <a:endParaRPr b="0" lang="en-US" sz="54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dt" idx="1"/>
          </p:nvPr>
        </p:nvSpPr>
        <p:spPr>
          <a:xfrm>
            <a:off x="7205040" y="6041520"/>
            <a:ext cx="9115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8b8b8b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IN" sz="900" spc="-1" strike="noStrike">
                <a:solidFill>
                  <a:srgbClr val="8b8b8b"/>
                </a:solidFill>
                <a:latin typeface="Trebuchet MS"/>
              </a:rPr>
              <a:t> </a:t>
            </a:r>
            <a:endParaRPr b="0" lang="en-IN" sz="900" spc="-1" strike="noStrike">
              <a:latin typeface="Times New Roman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ftr" idx="2"/>
          </p:nvPr>
        </p:nvSpPr>
        <p:spPr>
          <a:xfrm>
            <a:off x="677160" y="6041520"/>
            <a:ext cx="6297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 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sldNum" idx="3"/>
          </p:nvPr>
        </p:nvSpPr>
        <p:spPr>
          <a:xfrm>
            <a:off x="8590680" y="6041520"/>
            <a:ext cx="682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90c226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9A0E93B-0DD6-496F-96D6-9065D1819F4D}" type="slidenum">
              <a:rPr b="0" lang="en-IN" sz="900" spc="-1" strike="noStrike">
                <a:solidFill>
                  <a:srgbClr val="90c226"/>
                </a:solidFill>
                <a:latin typeface="Trebuchet MS"/>
              </a:rPr>
              <a:t>4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Trebuchet MS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Trebuchet MS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Trebuchet M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Trebuchet MS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Trebuchet M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Trebuchet MS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Trebuchet M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"/>
          <p:cNvGrpSpPr/>
          <p:nvPr/>
        </p:nvGrpSpPr>
        <p:grpSpPr>
          <a:xfrm>
            <a:off x="0" y="-8640"/>
            <a:ext cx="12191760" cy="6866640"/>
            <a:chOff x="0" y="-8640"/>
            <a:chExt cx="12191760" cy="6866640"/>
          </a:xfrm>
        </p:grpSpPr>
        <p:sp>
          <p:nvSpPr>
            <p:cNvPr id="64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ffffff">
                  <a:lumMod val="7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65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ffffff">
                  <a:lumMod val="8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66" name="Rectangle 23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7" name="Rectangle 25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8" name="Isosceles Triangle 23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9" name="Rectangle 27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0" name="Rectangle 28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1" name="Rectangle 29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2" name="Isosceles Triangle 27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3" name="Isosceles Triangle 28"/>
            <p:cNvSpPr/>
            <p:nvPr/>
          </p:nvSpPr>
          <p:spPr>
            <a:xfrm>
              <a:off x="0" y="4013280"/>
              <a:ext cx="448200" cy="284436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solidFill>
                  <a:srgbClr val="90c226"/>
                </a:solidFill>
                <a:latin typeface="Trebuchet MS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77160" y="2160720"/>
            <a:ext cx="8596440" cy="3880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GB" sz="1800" spc="-1" strike="noStrike">
                <a:solidFill>
                  <a:srgbClr val="404040"/>
                </a:solidFill>
                <a:latin typeface="Trebuchet MS"/>
              </a:rPr>
              <a:t>Click to edit Master text styles</a:t>
            </a: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  <a:p>
            <a:pPr lvl="1" marL="743040" indent="-28584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GB" sz="1600" spc="-1" strike="noStrike">
                <a:solidFill>
                  <a:srgbClr val="404040"/>
                </a:solidFill>
                <a:latin typeface="Trebuchet MS"/>
              </a:rPr>
              <a:t>Second level</a:t>
            </a:r>
            <a:endParaRPr b="0" lang="en-US" sz="1600" spc="-1" strike="noStrike">
              <a:solidFill>
                <a:srgbClr val="404040"/>
              </a:solidFill>
              <a:latin typeface="Trebuchet MS"/>
            </a:endParaRPr>
          </a:p>
          <a:p>
            <a:pPr lvl="2" marL="1143000" indent="-22860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GB" sz="1400" spc="-1" strike="noStrike">
                <a:solidFill>
                  <a:srgbClr val="404040"/>
                </a:solidFill>
                <a:latin typeface="Trebuchet MS"/>
              </a:rPr>
              <a:t>Third level</a:t>
            </a:r>
            <a:endParaRPr b="0" lang="en-US" sz="1400" spc="-1" strike="noStrike">
              <a:solidFill>
                <a:srgbClr val="404040"/>
              </a:solidFill>
              <a:latin typeface="Trebuchet MS"/>
            </a:endParaRPr>
          </a:p>
          <a:p>
            <a:pPr lvl="3" marL="1600200" indent="-22860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GB" sz="1200" spc="-1" strike="noStrike">
                <a:solidFill>
                  <a:srgbClr val="404040"/>
                </a:solidFill>
                <a:latin typeface="Trebuchet MS"/>
              </a:rPr>
              <a:t>Fourth level</a:t>
            </a:r>
            <a:endParaRPr b="0" lang="en-US" sz="1200" spc="-1" strike="noStrike">
              <a:solidFill>
                <a:srgbClr val="404040"/>
              </a:solidFill>
              <a:latin typeface="Trebuchet MS"/>
            </a:endParaRPr>
          </a:p>
          <a:p>
            <a:pPr lvl="4" marL="2057400" indent="-22860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GB" sz="1200" spc="-1" strike="noStrike">
                <a:solidFill>
                  <a:srgbClr val="404040"/>
                </a:solidFill>
                <a:latin typeface="Trebuchet MS"/>
              </a:rPr>
              <a:t>Fifth level</a:t>
            </a:r>
            <a:endParaRPr b="0" lang="en-US" sz="12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dt" idx="4"/>
          </p:nvPr>
        </p:nvSpPr>
        <p:spPr>
          <a:xfrm>
            <a:off x="7205040" y="6041520"/>
            <a:ext cx="9115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8b8b8b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IN" sz="900" spc="-1" strike="noStrike">
                <a:solidFill>
                  <a:srgbClr val="8b8b8b"/>
                </a:solidFill>
                <a:latin typeface="Trebuchet MS"/>
              </a:rPr>
              <a:t>&lt;date/time&gt;</a:t>
            </a:r>
            <a:endParaRPr b="0" lang="en-IN" sz="900" spc="-1" strike="noStrike">
              <a:latin typeface="Times New Roman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ftr" idx="5"/>
          </p:nvPr>
        </p:nvSpPr>
        <p:spPr>
          <a:xfrm>
            <a:off x="677160" y="6041520"/>
            <a:ext cx="6297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sldNum" idx="6"/>
          </p:nvPr>
        </p:nvSpPr>
        <p:spPr>
          <a:xfrm>
            <a:off x="8590680" y="6041520"/>
            <a:ext cx="682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90c226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A1C43DF-6D0B-44DD-BAA7-973086FE2E1D}" type="slidenum">
              <a:rPr b="0" lang="en-IN" sz="900" spc="-1" strike="noStrike">
                <a:solidFill>
                  <a:srgbClr val="90c226"/>
                </a:solidFill>
                <a:latin typeface="Trebuchet MS"/>
              </a:rPr>
              <a:t>&lt;number&gt;</a:t>
            </a:fld>
            <a:endParaRPr b="0" lang="en-IN" sz="9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roup 6"/>
          <p:cNvGrpSpPr/>
          <p:nvPr/>
        </p:nvGrpSpPr>
        <p:grpSpPr>
          <a:xfrm>
            <a:off x="0" y="-8640"/>
            <a:ext cx="12191760" cy="6866640"/>
            <a:chOff x="0" y="-8640"/>
            <a:chExt cx="12191760" cy="6866640"/>
          </a:xfrm>
        </p:grpSpPr>
        <p:sp>
          <p:nvSpPr>
            <p:cNvPr id="116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ffffff">
                  <a:lumMod val="7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17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ffffff">
                  <a:lumMod val="8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18" name="Rectangle 23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9" name="Rectangle 25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0" name="Isosceles Triangle 23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1" name="Rectangle 27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2" name="Rectangle 28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3" name="Rectangle 29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4" name="Isosceles Triangle 27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5" name="Isosceles Triangle 28"/>
            <p:cNvSpPr/>
            <p:nvPr/>
          </p:nvSpPr>
          <p:spPr>
            <a:xfrm>
              <a:off x="0" y="4013280"/>
              <a:ext cx="448200" cy="284436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77160" y="1932120"/>
            <a:ext cx="8596440" cy="2595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4400" spc="-1" strike="noStrike">
                <a:solidFill>
                  <a:srgbClr val="90c226"/>
                </a:solidFill>
                <a:latin typeface="Trebuchet MS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77160" y="4527360"/>
            <a:ext cx="8596440" cy="1513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800" spc="-1" strike="noStrike">
                <a:solidFill>
                  <a:srgbClr val="404040"/>
                </a:solidFill>
                <a:latin typeface="Trebuchet MS"/>
              </a:rPr>
              <a:t>Click to edit Master text styles</a:t>
            </a: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dt" idx="7"/>
          </p:nvPr>
        </p:nvSpPr>
        <p:spPr>
          <a:xfrm>
            <a:off x="7205040" y="6041520"/>
            <a:ext cx="9115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8b8b8b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IN" sz="900" spc="-1" strike="noStrike">
                <a:solidFill>
                  <a:srgbClr val="8b8b8b"/>
                </a:solidFill>
                <a:latin typeface="Trebuchet MS"/>
              </a:rPr>
              <a:t>&lt;date/time&gt;</a:t>
            </a:r>
            <a:endParaRPr b="0" lang="en-IN" sz="900" spc="-1" strike="noStrike">
              <a:latin typeface="Times New Roman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ftr" idx="8"/>
          </p:nvPr>
        </p:nvSpPr>
        <p:spPr>
          <a:xfrm>
            <a:off x="677160" y="6041520"/>
            <a:ext cx="6297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sldNum" idx="9"/>
          </p:nvPr>
        </p:nvSpPr>
        <p:spPr>
          <a:xfrm>
            <a:off x="8590680" y="6041520"/>
            <a:ext cx="682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90c226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B378F97-5174-4589-BC33-9C560814C9E7}" type="slidenum">
              <a:rPr b="0" lang="en-IN" sz="900" spc="-1" strike="noStrike">
                <a:solidFill>
                  <a:srgbClr val="90c226"/>
                </a:solidFill>
                <a:latin typeface="Trebuchet MS"/>
              </a:rPr>
              <a:t>&lt;number&gt;</a:t>
            </a:fld>
            <a:endParaRPr b="0" lang="en-IN" sz="9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roup 6"/>
          <p:cNvGrpSpPr/>
          <p:nvPr/>
        </p:nvGrpSpPr>
        <p:grpSpPr>
          <a:xfrm>
            <a:off x="0" y="-8640"/>
            <a:ext cx="12191760" cy="6866640"/>
            <a:chOff x="0" y="-8640"/>
            <a:chExt cx="12191760" cy="6866640"/>
          </a:xfrm>
        </p:grpSpPr>
        <p:sp>
          <p:nvSpPr>
            <p:cNvPr id="168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ffffff">
                  <a:lumMod val="7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69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ffffff">
                  <a:lumMod val="8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70" name="Rectangle 23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1" name="Rectangle 25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2" name="Isosceles Triangle 23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3" name="Rectangle 27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4" name="Rectangle 28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5" name="Rectangle 29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6" name="Isosceles Triangle 27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7" name="Isosceles Triangle 28"/>
            <p:cNvSpPr/>
            <p:nvPr/>
          </p:nvSpPr>
          <p:spPr>
            <a:xfrm>
              <a:off x="0" y="4013280"/>
              <a:ext cx="448200" cy="284436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77160" y="2700720"/>
            <a:ext cx="8596440" cy="1826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4000" spc="-1" strike="noStrike">
                <a:solidFill>
                  <a:srgbClr val="90c226"/>
                </a:solidFill>
                <a:latin typeface="Trebuchet MS"/>
              </a:rPr>
              <a:t>Click to edit Master title style</a:t>
            </a:r>
            <a:endParaRPr b="0" lang="en-US" sz="40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77160" y="4527360"/>
            <a:ext cx="8596440" cy="86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pc="-1" strike="noStrike">
                <a:solidFill>
                  <a:srgbClr val="808080"/>
                </a:solidFill>
                <a:latin typeface="Trebuchet MS"/>
              </a:rPr>
              <a:t>Click to edit Master text styles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dt" idx="10"/>
          </p:nvPr>
        </p:nvSpPr>
        <p:spPr>
          <a:xfrm>
            <a:off x="7205040" y="6041520"/>
            <a:ext cx="9115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8b8b8b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IN" sz="900" spc="-1" strike="noStrike">
                <a:solidFill>
                  <a:srgbClr val="8b8b8b"/>
                </a:solidFill>
                <a:latin typeface="Trebuchet MS"/>
              </a:rPr>
              <a:t>&lt;date/time&gt;</a:t>
            </a:r>
            <a:endParaRPr b="0" lang="en-IN" sz="900" spc="-1" strike="noStrike">
              <a:latin typeface="Times New Roman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ftr" idx="11"/>
          </p:nvPr>
        </p:nvSpPr>
        <p:spPr>
          <a:xfrm>
            <a:off x="677160" y="6041520"/>
            <a:ext cx="6297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sldNum" idx="12"/>
          </p:nvPr>
        </p:nvSpPr>
        <p:spPr>
          <a:xfrm>
            <a:off x="8590680" y="6041520"/>
            <a:ext cx="682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90c226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A42D157-6C79-4DD6-9527-1A7D1FE2EE47}" type="slidenum">
              <a:rPr b="0" lang="en-IN" sz="900" spc="-1" strike="noStrike">
                <a:solidFill>
                  <a:srgbClr val="90c226"/>
                </a:solidFill>
                <a:latin typeface="Trebuchet MS"/>
              </a:rPr>
              <a:t>&lt;number&gt;</a:t>
            </a:fld>
            <a:endParaRPr b="0" lang="en-IN" sz="9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roup 6"/>
          <p:cNvGrpSpPr/>
          <p:nvPr/>
        </p:nvGrpSpPr>
        <p:grpSpPr>
          <a:xfrm>
            <a:off x="0" y="-8640"/>
            <a:ext cx="12191760" cy="6866640"/>
            <a:chOff x="0" y="-8640"/>
            <a:chExt cx="12191760" cy="6866640"/>
          </a:xfrm>
        </p:grpSpPr>
        <p:sp>
          <p:nvSpPr>
            <p:cNvPr id="220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ffffff">
                  <a:lumMod val="7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221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ffffff">
                  <a:lumMod val="8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222" name="Rectangle 23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23" name="Rectangle 25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24" name="Isosceles Triangle 23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25" name="Rectangle 27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26" name="Rectangle 28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27" name="Rectangle 29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28" name="Isosceles Triangle 27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29" name="Isosceles Triangle 28"/>
            <p:cNvSpPr/>
            <p:nvPr/>
          </p:nvSpPr>
          <p:spPr>
            <a:xfrm>
              <a:off x="0" y="4013280"/>
              <a:ext cx="448200" cy="284436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6440" cy="34030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4400" spc="-1" strike="noStrike">
                <a:solidFill>
                  <a:srgbClr val="90c226"/>
                </a:solidFill>
                <a:latin typeface="Trebuchet MS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677160" y="4470480"/>
            <a:ext cx="8596440" cy="1570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800" spc="-1" strike="noStrike">
                <a:solidFill>
                  <a:srgbClr val="404040"/>
                </a:solidFill>
                <a:latin typeface="Trebuchet MS"/>
              </a:rPr>
              <a:t>Click to edit Master text styles</a:t>
            </a: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dt" idx="13"/>
          </p:nvPr>
        </p:nvSpPr>
        <p:spPr>
          <a:xfrm>
            <a:off x="7205040" y="6041520"/>
            <a:ext cx="9115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8b8b8b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IN" sz="900" spc="-1" strike="noStrike">
                <a:solidFill>
                  <a:srgbClr val="8b8b8b"/>
                </a:solidFill>
                <a:latin typeface="Trebuchet MS"/>
              </a:rPr>
              <a:t>&lt;date/time&gt;</a:t>
            </a:r>
            <a:endParaRPr b="0" lang="en-IN" sz="900" spc="-1" strike="noStrike">
              <a:latin typeface="Times New Roman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ftr" idx="14"/>
          </p:nvPr>
        </p:nvSpPr>
        <p:spPr>
          <a:xfrm>
            <a:off x="677160" y="6041520"/>
            <a:ext cx="6297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 type="sldNum" idx="15"/>
          </p:nvPr>
        </p:nvSpPr>
        <p:spPr>
          <a:xfrm>
            <a:off x="8590680" y="6041520"/>
            <a:ext cx="682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90c226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55D842B-5B9F-4B5C-A0D1-313D625CB05C}" type="slidenum">
              <a:rPr b="0" lang="en-IN" sz="900" spc="-1" strike="noStrike">
                <a:solidFill>
                  <a:srgbClr val="90c226"/>
                </a:solidFill>
                <a:latin typeface="Trebuchet MS"/>
              </a:rPr>
              <a:t>&lt;number&gt;</a:t>
            </a:fld>
            <a:endParaRPr b="0" lang="en-IN" sz="9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6"/>
          <p:cNvGrpSpPr/>
          <p:nvPr/>
        </p:nvGrpSpPr>
        <p:grpSpPr>
          <a:xfrm>
            <a:off x="0" y="-8640"/>
            <a:ext cx="12191760" cy="6866640"/>
            <a:chOff x="0" y="-8640"/>
            <a:chExt cx="12191760" cy="6866640"/>
          </a:xfrm>
        </p:grpSpPr>
        <p:sp>
          <p:nvSpPr>
            <p:cNvPr id="272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ffffff">
                  <a:lumMod val="7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273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ffffff">
                  <a:lumMod val="85000"/>
                </a:srgb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274" name="Rectangle 23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75" name="Rectangle 25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76" name="Isosceles Triangle 23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77" name="Rectangle 27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78" name="Rectangle 28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79" name="Rectangle 29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80" name="Isosceles Triangle 27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81" name="Isosceles Triangle 28"/>
            <p:cNvSpPr/>
            <p:nvPr/>
          </p:nvSpPr>
          <p:spPr>
            <a:xfrm>
              <a:off x="0" y="4013280"/>
              <a:ext cx="448200" cy="284436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282" name="PlaceHolder 1"/>
          <p:cNvSpPr>
            <a:spLocks noGrp="1"/>
          </p:cNvSpPr>
          <p:nvPr>
            <p:ph type="dt" idx="16"/>
          </p:nvPr>
        </p:nvSpPr>
        <p:spPr>
          <a:xfrm>
            <a:off x="7205040" y="6041520"/>
            <a:ext cx="9115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8b8b8b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IN" sz="900" spc="-1" strike="noStrike">
                <a:solidFill>
                  <a:srgbClr val="8b8b8b"/>
                </a:solidFill>
                <a:latin typeface="Trebuchet MS"/>
              </a:rPr>
              <a:t>&lt;date/time&gt;</a:t>
            </a:r>
            <a:endParaRPr b="0" lang="en-IN" sz="900" spc="-1" strike="noStrike">
              <a:latin typeface="Times New Roman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ftr" idx="17"/>
          </p:nvPr>
        </p:nvSpPr>
        <p:spPr>
          <a:xfrm>
            <a:off x="677160" y="6041520"/>
            <a:ext cx="6297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sldNum" idx="18"/>
          </p:nvPr>
        </p:nvSpPr>
        <p:spPr>
          <a:xfrm>
            <a:off x="8590680" y="6041520"/>
            <a:ext cx="682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IN" sz="900" spc="-1" strike="noStrike">
                <a:solidFill>
                  <a:srgbClr val="90c226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0175797-707B-4B3D-96E6-5984E78E1075}" type="slidenum">
              <a:rPr b="0" lang="en-IN" sz="900" spc="-1" strike="noStrike">
                <a:solidFill>
                  <a:srgbClr val="90c226"/>
                </a:solidFill>
                <a:latin typeface="Trebuchet MS"/>
              </a:rPr>
              <a:t>&lt;number&gt;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2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Trebuchet MS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Trebuchet MS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Trebuchet M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Trebuchet MS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Trebuchet M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Trebuchet MS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Trebuchet M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png"/><Relationship Id="rId6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extBox 6"/>
          <p:cNvSpPr/>
          <p:nvPr/>
        </p:nvSpPr>
        <p:spPr>
          <a:xfrm>
            <a:off x="2207880" y="76680"/>
            <a:ext cx="93852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90c226"/>
                </a:solidFill>
                <a:latin typeface="Arial Black"/>
              </a:rPr>
              <a:t>F</a:t>
            </a:r>
            <a:endParaRPr b="0" lang="en-IN" sz="8000" spc="-1" strike="noStrike">
              <a:latin typeface="Arial"/>
            </a:endParaRPr>
          </a:p>
        </p:txBody>
      </p:sp>
      <p:sp>
        <p:nvSpPr>
          <p:cNvPr id="324" name="TextBox 18"/>
          <p:cNvSpPr/>
          <p:nvPr/>
        </p:nvSpPr>
        <p:spPr>
          <a:xfrm>
            <a:off x="3033720" y="76680"/>
            <a:ext cx="91116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90c226"/>
                </a:solidFill>
                <a:latin typeface="Arial Black"/>
              </a:rPr>
              <a:t>r</a:t>
            </a:r>
            <a:endParaRPr b="0" lang="en-IN" sz="8000" spc="-1" strike="noStrike">
              <a:latin typeface="Arial"/>
            </a:endParaRPr>
          </a:p>
        </p:txBody>
      </p:sp>
      <p:sp>
        <p:nvSpPr>
          <p:cNvPr id="325" name="TextBox 20"/>
          <p:cNvSpPr/>
          <p:nvPr/>
        </p:nvSpPr>
        <p:spPr>
          <a:xfrm>
            <a:off x="3558960" y="129240"/>
            <a:ext cx="72612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90c226"/>
                </a:solidFill>
                <a:latin typeface="Arial Black"/>
              </a:rPr>
              <a:t>a</a:t>
            </a:r>
            <a:endParaRPr b="0" lang="en-IN" sz="8000" spc="-1" strike="noStrike">
              <a:latin typeface="Arial"/>
            </a:endParaRPr>
          </a:p>
        </p:txBody>
      </p:sp>
      <p:sp>
        <p:nvSpPr>
          <p:cNvPr id="326" name="TextBox 22"/>
          <p:cNvSpPr/>
          <p:nvPr/>
        </p:nvSpPr>
        <p:spPr>
          <a:xfrm>
            <a:off x="4260240" y="129240"/>
            <a:ext cx="72612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90c226"/>
                </a:solidFill>
                <a:latin typeface="Arial Black"/>
              </a:rPr>
              <a:t>m</a:t>
            </a:r>
            <a:endParaRPr b="0" lang="en-IN" sz="8000" spc="-1" strike="noStrike">
              <a:latin typeface="Arial"/>
            </a:endParaRPr>
          </a:p>
        </p:txBody>
      </p:sp>
      <p:sp>
        <p:nvSpPr>
          <p:cNvPr id="327" name="TextBox 24"/>
          <p:cNvSpPr/>
          <p:nvPr/>
        </p:nvSpPr>
        <p:spPr>
          <a:xfrm>
            <a:off x="5325840" y="76680"/>
            <a:ext cx="105300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90c226"/>
                </a:solidFill>
                <a:latin typeface="Arial Black"/>
              </a:rPr>
              <a:t>F</a:t>
            </a:r>
            <a:endParaRPr b="0" lang="en-IN" sz="8000" spc="-1" strike="noStrike">
              <a:latin typeface="Arial"/>
            </a:endParaRPr>
          </a:p>
        </p:txBody>
      </p:sp>
      <p:sp>
        <p:nvSpPr>
          <p:cNvPr id="328" name="TextBox 26"/>
          <p:cNvSpPr/>
          <p:nvPr/>
        </p:nvSpPr>
        <p:spPr>
          <a:xfrm>
            <a:off x="6114960" y="76680"/>
            <a:ext cx="93852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90c226"/>
                </a:solidFill>
                <a:latin typeface="Arial Black"/>
              </a:rPr>
              <a:t>e</a:t>
            </a:r>
            <a:endParaRPr b="0" lang="en-IN" sz="8000" spc="-1" strike="noStrike">
              <a:latin typeface="Arial"/>
            </a:endParaRPr>
          </a:p>
        </p:txBody>
      </p:sp>
      <p:sp>
        <p:nvSpPr>
          <p:cNvPr id="329" name="TextBox 28"/>
          <p:cNvSpPr/>
          <p:nvPr/>
        </p:nvSpPr>
        <p:spPr>
          <a:xfrm>
            <a:off x="6916680" y="76680"/>
            <a:ext cx="81324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90c226"/>
                </a:solidFill>
                <a:latin typeface="Arial Black"/>
              </a:rPr>
              <a:t>e</a:t>
            </a:r>
            <a:endParaRPr b="0" lang="en-IN" sz="8000" spc="-1" strike="noStrike">
              <a:latin typeface="Arial"/>
            </a:endParaRPr>
          </a:p>
        </p:txBody>
      </p:sp>
      <p:sp>
        <p:nvSpPr>
          <p:cNvPr id="330" name="TextBox 30"/>
          <p:cNvSpPr/>
          <p:nvPr/>
        </p:nvSpPr>
        <p:spPr>
          <a:xfrm>
            <a:off x="7591320" y="76680"/>
            <a:ext cx="91116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90c226"/>
                </a:solidFill>
                <a:latin typeface="Arial Black"/>
              </a:rPr>
              <a:t>d</a:t>
            </a:r>
            <a:endParaRPr b="0" lang="en-IN" sz="8000" spc="-1" strike="noStrike">
              <a:latin typeface="Arial"/>
            </a:endParaRPr>
          </a:p>
        </p:txBody>
      </p:sp>
      <p:sp>
        <p:nvSpPr>
          <p:cNvPr id="331" name="TextBox 32"/>
          <p:cNvSpPr/>
          <p:nvPr/>
        </p:nvSpPr>
        <p:spPr>
          <a:xfrm>
            <a:off x="96480" y="5703480"/>
            <a:ext cx="666324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Department of Scientific Computing Modeling and Simulation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Savitribai Phule Pune University,Pune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Date: </a:t>
            </a: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4 November 2025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2" name="TextBox 34"/>
          <p:cNvSpPr/>
          <p:nvPr/>
        </p:nvSpPr>
        <p:spPr>
          <a:xfrm>
            <a:off x="5115960" y="3227400"/>
            <a:ext cx="50868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rebuchet MS"/>
              </a:rPr>
              <a:t>By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333" name="TextBox 36"/>
          <p:cNvSpPr/>
          <p:nvPr/>
        </p:nvSpPr>
        <p:spPr>
          <a:xfrm>
            <a:off x="3056040" y="3591360"/>
            <a:ext cx="5137200" cy="161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VEDANT PANDURANG DIVATE    –MS2503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SANIKA  NIVAS MAHIND            -MS2517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PANKAJ Rajebdra JADHAV       -MS2509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34" name="TextBox 42"/>
          <p:cNvSpPr/>
          <p:nvPr/>
        </p:nvSpPr>
        <p:spPr>
          <a:xfrm>
            <a:off x="3782880" y="5057280"/>
            <a:ext cx="313344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Trebuchet MS"/>
              </a:rPr>
              <a:t>Ichchyakant Sharma sir 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35" name="TextBox 44"/>
          <p:cNvSpPr/>
          <p:nvPr/>
        </p:nvSpPr>
        <p:spPr>
          <a:xfrm>
            <a:off x="4954320" y="4799160"/>
            <a:ext cx="74268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rebuchet MS"/>
              </a:rPr>
              <a:t>Guide</a:t>
            </a:r>
            <a:endParaRPr b="0" lang="en-IN" sz="1400" spc="-1" strike="noStrike">
              <a:latin typeface="Arial"/>
            </a:endParaRPr>
          </a:p>
        </p:txBody>
      </p:sp>
      <p:pic>
        <p:nvPicPr>
          <p:cNvPr id="336" name="Picture 4" descr="A brown bag with green leaves&#10;&#10;AI-generated content may be incorrect."/>
          <p:cNvPicPr/>
          <p:nvPr/>
        </p:nvPicPr>
        <p:blipFill>
          <a:blip r:embed="rId1"/>
          <a:stretch/>
        </p:blipFill>
        <p:spPr>
          <a:xfrm>
            <a:off x="4002120" y="1251360"/>
            <a:ext cx="2819520" cy="1879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0" dur="1000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8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1000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" dur="1000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6" dur="1000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4"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9" dur="1000" fill="hold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" dur="1000" fill="hold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" dur="1000" fill="hold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2" dur="1000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7" dur="10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" dur="10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9" dur="10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50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5" dur="1000" fill="hold"/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6" dur="1000" fill="hold"/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7" dur="1000" fill="hold"/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58" dur="1000"/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3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5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66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 additive="repl">
                                        <p:cTn id="71" dur="2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nodeType="clickEffect" fill="hold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 transition="in">
                                      <p:cBhvr additive="repl">
                                        <p:cTn id="76" dur="500"/>
                                        <p:tgtEl>
                                          <p:spTgt spid="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1" dur="500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2" dur="500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7" dur="500" fill="hold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8" dur="500" fill="hold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3" dur="500" fill="hold"/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4" dur="500" fill="hold"/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nodeType="clickEffect" fill="hold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 additive="repl">
                                        <p:cTn id="99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4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5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nodeType="clickEffect" fill="hold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 additive="repl">
                                        <p:cTn id="110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8596440" cy="1372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5000"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90c226"/>
                </a:solidFill>
                <a:latin typeface="Trebuchet MS"/>
              </a:rPr>
              <a:t>Conclusion &amp; Future Work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70" name="TextBox 4"/>
          <p:cNvSpPr/>
          <p:nvPr/>
        </p:nvSpPr>
        <p:spPr>
          <a:xfrm>
            <a:off x="902520" y="940680"/>
            <a:ext cx="60973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90c226"/>
                </a:solidFill>
                <a:latin typeface="Trebuchet MS"/>
              </a:rPr>
              <a:t>Conclusion: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371" name="TextBox 6"/>
          <p:cNvSpPr/>
          <p:nvPr/>
        </p:nvSpPr>
        <p:spPr>
          <a:xfrm>
            <a:off x="902520" y="1505880"/>
            <a:ext cx="837144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AgriFert helps farmers order fertilizers easily and manage their purchases online.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72" name="TextBox 8"/>
          <p:cNvSpPr/>
          <p:nvPr/>
        </p:nvSpPr>
        <p:spPr>
          <a:xfrm>
            <a:off x="902520" y="3084840"/>
            <a:ext cx="60973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90c226"/>
                </a:solidFill>
                <a:latin typeface="Trebuchet MS"/>
              </a:rPr>
              <a:t>Future Enhancements: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373" name="TextBox 12"/>
          <p:cNvSpPr/>
          <p:nvPr/>
        </p:nvSpPr>
        <p:spPr>
          <a:xfrm>
            <a:off x="1308240" y="3669480"/>
            <a:ext cx="6374880" cy="20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Online Payment Integration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Order Tracking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Delivery Partner Module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Admin Module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7" dur="indefinite" restart="never" nodeType="tmRoot">
          <p:childTnLst>
            <p:seq>
              <p:cTn id="418" dur="indefinite" nodeType="mainSeq">
                <p:childTnLst>
                  <p:par>
                    <p:cTn id="419" fill="hold">
                      <p:stCondLst>
                        <p:cond delay="indefinite"/>
                      </p:stCondLst>
                      <p:childTnLst>
                        <p:par>
                          <p:cTn id="420" fill="hold">
                            <p:stCondLst>
                              <p:cond delay="0"/>
                            </p:stCondLst>
                            <p:childTnLst>
                              <p:par>
                                <p:cTn id="42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3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4" fill="hold">
                      <p:stCondLst>
                        <p:cond delay="indefinite"/>
                      </p:stCondLst>
                      <p:childTnLst>
                        <p:par>
                          <p:cTn id="425" fill="hold">
                            <p:stCondLst>
                              <p:cond delay="0"/>
                            </p:stCondLst>
                            <p:childTnLst>
                              <p:par>
                                <p:cTn id="426" nodeType="clickEffect" fill="hold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 additive="repl">
                                        <p:cTn id="428" dur="500"/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9" fill="hold">
                      <p:stCondLst>
                        <p:cond delay="indefinite"/>
                      </p:stCondLst>
                      <p:childTnLst>
                        <p:par>
                          <p:cTn id="430" fill="hold">
                            <p:stCondLst>
                              <p:cond delay="0"/>
                            </p:stCondLst>
                            <p:childTnLst>
                              <p:par>
                                <p:cTn id="43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3" dur="500" fill="hold"/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34" dur="500" fill="hold"/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5" fill="hold">
                      <p:stCondLst>
                        <p:cond delay="indefinite"/>
                      </p:stCondLst>
                      <p:childTnLst>
                        <p:par>
                          <p:cTn id="436" fill="hold">
                            <p:stCondLst>
                              <p:cond delay="0"/>
                            </p:stCondLst>
                            <p:childTnLst>
                              <p:par>
                                <p:cTn id="437" nodeType="clickEffect" fill="hold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in">
                                      <p:cBhvr additive="repl">
                                        <p:cTn id="439" dur="500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0" fill="hold">
                      <p:stCondLst>
                        <p:cond delay="indefinite"/>
                      </p:stCondLst>
                      <p:childTnLst>
                        <p:par>
                          <p:cTn id="441" fill="hold">
                            <p:stCondLst>
                              <p:cond delay="0"/>
                            </p:stCondLst>
                            <p:childTnLst>
                              <p:par>
                                <p:cTn id="442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44" dur="500" fill="hold"/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5" dur="500" fill="hold"/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6" fill="hold">
                      <p:stCondLst>
                        <p:cond delay="indefinite"/>
                      </p:stCondLst>
                      <p:childTnLst>
                        <p:par>
                          <p:cTn id="447" fill="hold">
                            <p:stCondLst>
                              <p:cond delay="0"/>
                            </p:stCondLst>
                            <p:childTnLst>
                              <p:par>
                                <p:cTn id="448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50" dur="500" fill="hold"/>
                                        <p:tgtEl>
                                          <p:spTgt spid="3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51" dur="500" fill="hold"/>
                                        <p:tgtEl>
                                          <p:spTgt spid="3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2" fill="hold">
                      <p:stCondLst>
                        <p:cond delay="indefinite"/>
                      </p:stCondLst>
                      <p:childTnLst>
                        <p:par>
                          <p:cTn id="453" fill="hold">
                            <p:stCondLst>
                              <p:cond delay="0"/>
                            </p:stCondLst>
                            <p:childTnLst>
                              <p:par>
                                <p:cTn id="45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56" dur="500" fill="hold"/>
                                        <p:tgtEl>
                                          <p:spTgt spid="3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57" dur="500" fill="hold"/>
                                        <p:tgtEl>
                                          <p:spTgt spid="3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8" fill="hold">
                      <p:stCondLst>
                        <p:cond delay="indefinite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62" dur="500" fill="hold"/>
                                        <p:tgtEl>
                                          <p:spTgt spid="3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63" dur="500" fill="hold"/>
                                        <p:tgtEl>
                                          <p:spTgt spid="3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2"/>
          <p:cNvSpPr/>
          <p:nvPr/>
        </p:nvSpPr>
        <p:spPr>
          <a:xfrm>
            <a:off x="3174480" y="2967480"/>
            <a:ext cx="5064120" cy="173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5400" spc="-1" strike="noStrike">
                <a:solidFill>
                  <a:srgbClr val="000000"/>
                </a:solidFill>
                <a:latin typeface="Trebuchet MS"/>
              </a:rPr>
              <a:t>Thank You…!</a:t>
            </a:r>
            <a:endParaRPr b="0" lang="en-IN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64" dur="indefinite" restart="never" nodeType="tmRoot">
          <p:childTnLst>
            <p:seq>
              <p:cTn id="465" dur="indefinite" nodeType="mainSeq">
                <p:childTnLst>
                  <p:par>
                    <p:cTn id="466" fill="hold">
                      <p:stCondLst>
                        <p:cond delay="indefinite"/>
                      </p:stCondLst>
                      <p:childTnLst>
                        <p:par>
                          <p:cTn id="467" fill="hold">
                            <p:stCondLst>
                              <p:cond delay="0"/>
                            </p:stCondLst>
                            <p:childTnLst>
                              <p:par>
                                <p:cTn id="468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70" dur="1000" fill="hold"/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71" dur="1000" fill="hold"/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72" dur="1000" fill="hold"/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73" dur="1000"/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8596440" cy="729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47000"/>
          </a:bodyPr>
          <a:p>
            <a:pPr>
              <a:lnSpc>
                <a:spcPct val="100000"/>
              </a:lnSpc>
              <a:buNone/>
            </a:pPr>
            <a:r>
              <a:rPr b="1" lang="en-US" sz="5300" spc="-1" strike="noStrike">
                <a:solidFill>
                  <a:srgbClr val="90c226"/>
                </a:solidFill>
                <a:latin typeface="Trebuchet MS"/>
              </a:rPr>
              <a:t>Introduction</a:t>
            </a:r>
            <a:br>
              <a:rPr sz="3600"/>
            </a:br>
            <a:endParaRPr b="0" lang="en-US" sz="53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612000" y="1154520"/>
            <a:ext cx="8868960" cy="3880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"/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AgriFert is a web-based platform designed for farmers and gardeners to buy fertilizers easily from one place.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"/>
              <a:tabLst>
                <a:tab algn="l" pos="0"/>
              </a:tabLst>
            </a:pPr>
            <a:r>
              <a:rPr b="0" lang="en-US" sz="2000" spc="-1" strike="noStrike">
                <a:solidFill>
                  <a:srgbClr val="404040"/>
                </a:solidFill>
                <a:latin typeface="Trebuchet MS"/>
              </a:rPr>
              <a:t>It provides details of various fertilizers, their prices, and helps users place online orders quickly.</a:t>
            </a:r>
            <a:endParaRPr b="0" lang="en-US" sz="2000" spc="-1" strike="noStrike">
              <a:solidFill>
                <a:srgbClr val="404040"/>
              </a:solidFill>
              <a:latin typeface="Trebuchet MS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404040"/>
              </a:solidFill>
              <a:latin typeface="Trebuchet M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1" dur="indefinite" restart="never" nodeType="tmRoot">
          <p:childTnLst>
            <p:seq>
              <p:cTn id="112" dur="indefinite" nodeType="mainSeq">
                <p:childTnLst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7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2" dur="500" fill="hold"/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3" dur="500" fill="hold"/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8" dur="500"/>
                                        <p:tgtEl>
                                          <p:spTgt spid="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3" dur="500" fill="hold"/>
                                        <p:tgtEl>
                                          <p:spTgt spid="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4" dur="500" fill="hold"/>
                                        <p:tgtEl>
                                          <p:spTgt spid="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0" y="-1117440"/>
            <a:ext cx="8596440" cy="2595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4800" spc="-1" strike="noStrike">
                <a:solidFill>
                  <a:srgbClr val="90c226"/>
                </a:solidFill>
                <a:latin typeface="Trebuchet MS"/>
              </a:rPr>
              <a:t>Problem Statement</a:t>
            </a:r>
            <a:br>
              <a:rPr sz="4400"/>
            </a:br>
            <a:endParaRPr b="0" lang="en-US" sz="4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40" name="TextBox 4"/>
          <p:cNvSpPr/>
          <p:nvPr/>
        </p:nvSpPr>
        <p:spPr>
          <a:xfrm>
            <a:off x="520560" y="1130760"/>
            <a:ext cx="8876880" cy="222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Farmers face problems finding the right fertilizers at the right time.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Many have to travel long distances on local shops.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There is no simple online system to view, compare, and order fertilizers</a:t>
            </a:r>
            <a:r>
              <a:rPr b="0" lang="en-US" sz="800" spc="-1" strike="noStrike">
                <a:solidFill>
                  <a:srgbClr val="000000"/>
                </a:solidFill>
                <a:latin typeface="Trebuchet MS"/>
              </a:rPr>
              <a:t>.</a:t>
            </a:r>
            <a:endParaRPr b="0" lang="en-IN" sz="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5" dur="indefinite" restart="never" nodeType="tmRoot">
          <p:childTnLst>
            <p:seq>
              <p:cTn id="136" dur="indefinite" nodeType="mainSeq">
                <p:childTnLst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1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6" dur="500" fill="hold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7" dur="500" fill="hold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2" dur="500" fill="hold"/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3" dur="500" fill="hold"/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8" dur="500" fill="hold"/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9" dur="500" fill="hold"/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0" y="-87120"/>
            <a:ext cx="8596440" cy="14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4000" spc="-1" strike="noStrike">
                <a:solidFill>
                  <a:srgbClr val="90c226"/>
                </a:solidFill>
                <a:latin typeface="Trebuchet MS"/>
              </a:rPr>
              <a:t>Objective </a:t>
            </a:r>
            <a:br>
              <a:rPr sz="4000"/>
            </a:br>
            <a:endParaRPr b="0" lang="en-US" sz="40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42" name="TextBox 4"/>
          <p:cNvSpPr/>
          <p:nvPr/>
        </p:nvSpPr>
        <p:spPr>
          <a:xfrm>
            <a:off x="677160" y="980280"/>
            <a:ext cx="7011360" cy="283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To provide clear product details and prices.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IN" sz="2000" spc="-1" strike="noStrike">
                <a:solidFill>
                  <a:srgbClr val="000000"/>
                </a:solidFill>
                <a:latin typeface="Trebuchet MS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To help farmers save time by ordering from home.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To manage fertilizer information and orders digitally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343" name="TextBox 3"/>
          <p:cNvSpPr/>
          <p:nvPr/>
        </p:nvSpPr>
        <p:spPr>
          <a:xfrm>
            <a:off x="2909160" y="2641320"/>
            <a:ext cx="6210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60" dur="indefinite" restart="never" nodeType="tmRoot">
          <p:childTnLst>
            <p:seq>
              <p:cTn id="161" dur="indefinite" nodeType="mainSeq">
                <p:childTnLst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6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1" dur="500" fill="hold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2" dur="500" fill="hold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7" dur="500" fill="hold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8" dur="500" fill="hold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3" dur="500" fill="hold"/>
                                        <p:tgtEl>
                                          <p:spTgt spid="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4" dur="500" fill="hold"/>
                                        <p:tgtEl>
                                          <p:spTgt spid="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677160" y="2700720"/>
            <a:ext cx="8596440" cy="1826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/>
          </p:nvPr>
        </p:nvSpPr>
        <p:spPr>
          <a:xfrm>
            <a:off x="677160" y="4527360"/>
            <a:ext cx="8596440" cy="86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-67320" y="-541440"/>
            <a:ext cx="8596440" cy="18504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4000" spc="-1" strike="noStrike">
                <a:solidFill>
                  <a:srgbClr val="90c226"/>
                </a:solidFill>
                <a:latin typeface="Trebuchet MS"/>
              </a:rPr>
              <a:t>Proposed Solution</a:t>
            </a:r>
            <a:br>
              <a:rPr sz="4400"/>
            </a:br>
            <a:endParaRPr b="0" lang="en-US" sz="40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47" name="TextBox 6"/>
          <p:cNvSpPr/>
          <p:nvPr/>
        </p:nvSpPr>
        <p:spPr>
          <a:xfrm>
            <a:off x="303120" y="520200"/>
            <a:ext cx="609732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</a:rPr>
              <a:t>AgriFert offers an online solution where</a:t>
            </a: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: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348" name="Picture 10" descr="A hand holding a leaf&#10;&#10;AI-generated content may be incorrect."/>
          <p:cNvPicPr/>
          <p:nvPr/>
        </p:nvPicPr>
        <p:blipFill>
          <a:blip r:embed="rId1"/>
          <a:stretch/>
        </p:blipFill>
        <p:spPr>
          <a:xfrm>
            <a:off x="401040" y="3143880"/>
            <a:ext cx="8851320" cy="3444120"/>
          </a:xfrm>
          <a:prstGeom prst="rect">
            <a:avLst/>
          </a:prstGeom>
          <a:ln w="0">
            <a:noFill/>
          </a:ln>
        </p:spPr>
      </p:pic>
      <p:sp>
        <p:nvSpPr>
          <p:cNvPr id="349" name="TextBox 7"/>
          <p:cNvSpPr/>
          <p:nvPr/>
        </p:nvSpPr>
        <p:spPr>
          <a:xfrm>
            <a:off x="879120" y="1207800"/>
            <a:ext cx="7540920" cy="20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Users can browse fertilizers by type and price.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Add them to cart and order online.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</a:rPr>
              <a:t>Admin can manage fertilizer details, prices, and orders.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br>
              <a:rPr sz="1800"/>
            </a:b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85" dur="indefinite" restart="never" nodeType="tmRoot">
          <p:childTnLst>
            <p:seq>
              <p:cTn id="186" dur="indefinite" nodeType="mainSeq">
                <p:childTnLst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1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nodeType="clickEffect" fill="hold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 transition="in">
                                      <p:cBhvr additive="repl">
                                        <p:cTn id="196" dur="500"/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01" dur="500" fill="hold"/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2" dur="500" fill="hold"/>
                                        <p:tgtEl>
                                          <p:spTgt spid="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07" dur="500" fill="hold"/>
                                        <p:tgtEl>
                                          <p:spTgt spid="3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8" dur="500" fill="hold"/>
                                        <p:tgtEl>
                                          <p:spTgt spid="3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3" dur="500" fill="hold"/>
                                        <p:tgtEl>
                                          <p:spTgt spid="3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4" dur="500" fill="hold"/>
                                        <p:tgtEl>
                                          <p:spTgt spid="3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nodeType="clickEffect" fill="hold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 additive="repl">
                                        <p:cTn id="219" dur="2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0" y="-163800"/>
            <a:ext cx="8596440" cy="1513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IN" sz="4000" spc="-1" strike="noStrike">
                <a:solidFill>
                  <a:srgbClr val="90c226"/>
                </a:solidFill>
                <a:latin typeface="Trebuchet MS"/>
              </a:rPr>
              <a:t>Technologies Used</a:t>
            </a:r>
            <a:br>
              <a:rPr sz="4400"/>
            </a:br>
            <a:endParaRPr b="0" lang="en-US" sz="40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465480" y="2242800"/>
            <a:ext cx="8596440" cy="1513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en-US" sz="7200" spc="-1" strike="noStrike">
              <a:solidFill>
                <a:srgbClr val="404040"/>
              </a:solidFill>
              <a:latin typeface="Trebuchet MS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52" name="TextBox 4"/>
          <p:cNvSpPr/>
          <p:nvPr/>
        </p:nvSpPr>
        <p:spPr>
          <a:xfrm>
            <a:off x="464760" y="826920"/>
            <a:ext cx="3389400" cy="19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IN" sz="2000" spc="-1" strike="noStrike">
                <a:solidFill>
                  <a:srgbClr val="000000"/>
                </a:solidFill>
                <a:latin typeface="Trebuchet MS"/>
              </a:rPr>
              <a:t>Frontend:</a:t>
            </a:r>
            <a:r>
              <a:rPr b="0" lang="en-IN" sz="2000" spc="-1" strike="noStrike">
                <a:solidFill>
                  <a:srgbClr val="000000"/>
                </a:solidFill>
                <a:latin typeface="Trebuchet MS"/>
              </a:rPr>
              <a:t> 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</p:txBody>
      </p:sp>
      <p:pic>
        <p:nvPicPr>
          <p:cNvPr id="353" name="Picture 19" descr="A purple square with white text&#10;&#10;AI-generated content may be incorrect."/>
          <p:cNvPicPr/>
          <p:nvPr/>
        </p:nvPicPr>
        <p:blipFill>
          <a:blip r:embed="rId1"/>
          <a:stretch/>
        </p:blipFill>
        <p:spPr>
          <a:xfrm>
            <a:off x="6020280" y="1171080"/>
            <a:ext cx="2133360" cy="2142720"/>
          </a:xfrm>
          <a:prstGeom prst="rect">
            <a:avLst/>
          </a:prstGeom>
          <a:ln w="0">
            <a:noFill/>
          </a:ln>
        </p:spPr>
      </p:pic>
      <p:pic>
        <p:nvPicPr>
          <p:cNvPr id="354" name="Picture 21" descr="A blue and white logo&#10;&#10;AI-generated content may be incorrect."/>
          <p:cNvPicPr/>
          <p:nvPr/>
        </p:nvPicPr>
        <p:blipFill>
          <a:blip r:embed="rId2"/>
          <a:stretch/>
        </p:blipFill>
        <p:spPr>
          <a:xfrm>
            <a:off x="1991520" y="1272960"/>
            <a:ext cx="2238120" cy="1939320"/>
          </a:xfrm>
          <a:prstGeom prst="rect">
            <a:avLst/>
          </a:prstGeom>
          <a:ln w="0">
            <a:noFill/>
          </a:ln>
        </p:spPr>
      </p:pic>
      <p:pic>
        <p:nvPicPr>
          <p:cNvPr id="355" name="Picture 23" descr="A logo of a html company&#10;&#10;AI-generated content may be incorrect."/>
          <p:cNvPicPr/>
          <p:nvPr/>
        </p:nvPicPr>
        <p:blipFill>
          <a:blip r:embed="rId3"/>
          <a:stretch/>
        </p:blipFill>
        <p:spPr>
          <a:xfrm>
            <a:off x="579600" y="1289880"/>
            <a:ext cx="1579680" cy="1782720"/>
          </a:xfrm>
          <a:prstGeom prst="rect">
            <a:avLst/>
          </a:prstGeom>
          <a:ln w="0">
            <a:noFill/>
          </a:ln>
        </p:spPr>
      </p:pic>
      <p:pic>
        <p:nvPicPr>
          <p:cNvPr id="356" name="Picture 25" descr="A yellow and white logo&#10;&#10;AI-generated content may be incorrect."/>
          <p:cNvPicPr/>
          <p:nvPr/>
        </p:nvPicPr>
        <p:blipFill>
          <a:blip r:embed="rId4"/>
          <a:stretch/>
        </p:blipFill>
        <p:spPr>
          <a:xfrm>
            <a:off x="4319280" y="1171080"/>
            <a:ext cx="1544400" cy="2142720"/>
          </a:xfrm>
          <a:prstGeom prst="rect">
            <a:avLst/>
          </a:prstGeom>
          <a:ln w="0">
            <a:noFill/>
          </a:ln>
        </p:spPr>
      </p:pic>
      <p:pic>
        <p:nvPicPr>
          <p:cNvPr id="357" name="Picture 27" descr="A logo with a dolphin&#10;&#10;AI-generated content may be incorrect."/>
          <p:cNvPicPr/>
          <p:nvPr/>
        </p:nvPicPr>
        <p:blipFill>
          <a:blip r:embed="rId5"/>
          <a:stretch/>
        </p:blipFill>
        <p:spPr>
          <a:xfrm>
            <a:off x="2598840" y="4983120"/>
            <a:ext cx="1630800" cy="1630800"/>
          </a:xfrm>
          <a:prstGeom prst="rect">
            <a:avLst/>
          </a:prstGeom>
          <a:ln w="0">
            <a:noFill/>
          </a:ln>
        </p:spPr>
      </p:pic>
      <p:sp>
        <p:nvSpPr>
          <p:cNvPr id="358" name="TextBox 5"/>
          <p:cNvSpPr/>
          <p:nvPr/>
        </p:nvSpPr>
        <p:spPr>
          <a:xfrm>
            <a:off x="464760" y="3322080"/>
            <a:ext cx="62100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IN" sz="1800" spc="-1" strike="noStrike">
                <a:solidFill>
                  <a:srgbClr val="000000"/>
                </a:solidFill>
                <a:latin typeface="Trebuchet MS"/>
              </a:rPr>
              <a:t>Backend:</a:t>
            </a: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 Java,Springboot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359" name="TextBox 9"/>
          <p:cNvSpPr/>
          <p:nvPr/>
        </p:nvSpPr>
        <p:spPr>
          <a:xfrm>
            <a:off x="579600" y="4920120"/>
            <a:ext cx="62100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IN" sz="1800" spc="-1" strike="noStrike">
                <a:solidFill>
                  <a:srgbClr val="000000"/>
                </a:solidFill>
                <a:latin typeface="Trebuchet MS"/>
              </a:rPr>
              <a:t>Database:</a:t>
            </a: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 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20" dur="indefinite" restart="never" nodeType="tmRoot">
          <p:childTnLst>
            <p:seq>
              <p:cTn id="221" dur="indefinite" nodeType="mainSeq">
                <p:childTnLst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6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1" dur="500" fill="hold"/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2" dur="500" fill="hold"/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nodeType="clickEffect" fill="hold" presetClass="entr" presetID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 additive="repl">
                                        <p:cTn id="2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38" dur="18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9" dur="6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fmla="y-sin(pi*$)/3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0" dur="664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9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9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1" dur="332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27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27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2" dur="164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81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81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3" dur="26" fill="hold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4" dur="166" fill="hold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5" dur="26" fill="hold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6" dur="166" fill="hold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7" dur="26" fill="hold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8" dur="166" fill="hold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9" dur="26" fill="hold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0" dur="166" fill="hold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nodeType="clickEffect" fill="hold" presetClass="entr" presetID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 additive="repl">
                                        <p:cTn id="2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56" dur="18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7" dur="6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fmla="y-sin(pi*$)/3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8" dur="664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9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9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9" dur="332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27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27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0" dur="164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81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81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1" dur="26" fill="hold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2" dur="166" fill="hold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3" dur="26" fill="hold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4" dur="166" fill="hold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5" dur="26" fill="hold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6" dur="166" fill="hold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7" dur="26" fill="hold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8" dur="166" fill="hold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nodeType="clickEffect" fill="hold" presetClass="entr" presetID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 additive="repl">
                                        <p:cTn id="2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74" dur="18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75" dur="6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fmla="y-sin(pi*$)/3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76" dur="664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9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9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77" dur="332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27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27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78" dur="164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81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81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9" dur="26" fill="hold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0" dur="166" fill="hold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1" dur="26" fill="hold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2" dur="166" fill="hold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3" dur="26" fill="hold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4" dur="166" fill="hold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5" dur="26" fill="hold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6" dur="166" fill="hold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nodeType="clickEffect" fill="hold" presetClass="entr" presetID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 additive="repl">
                                        <p:cTn id="29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92" dur="18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3" dur="6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fmla="y-sin(pi*$)/3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4" dur="664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9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9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5" dur="332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27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27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6" dur="164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81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81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7" dur="26" fill="hold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8" dur="166" fill="hold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9" dur="26" fill="hold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0" dur="166" fill="hold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1" dur="26" fill="hold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2" dur="166" fill="hold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3" dur="26" fill="hold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4" dur="166" fill="hold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09" dur="500" fill="hold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0" dur="500" fill="hold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5" dur="500" fill="hold"/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6" dur="500" fill="hold"/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nodeType="clickEffect" fill="hold" presetClass="entr" presetID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 additive="repl">
                                        <p:cTn id="3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22" dur="18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3" dur="6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fmla="y-sin(pi*$)/3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4" dur="664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9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9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5" dur="332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27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27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6" dur="164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81" tm="0">
                                          <p:val>
                                            <p:fltVal val="0"/>
                                          </p:val>
                                        </p:tav>
                                        <p:tav fmla="y-sin(pi*$)/81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7" dur="26" fill="hold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8" dur="166" fill="hold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9" dur="26" fill="hold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0" dur="166" fill="hold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1" dur="26" fill="hold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2" dur="166" fill="hold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3" dur="26" fill="hold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4" dur="166" fill="hold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0" y="109800"/>
            <a:ext cx="8596440" cy="888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59000"/>
          </a:bodyPr>
          <a:p>
            <a:pPr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90c226"/>
                </a:solidFill>
                <a:latin typeface="Trebuchet MS"/>
              </a:rPr>
              <a:t>System Modules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/>
          </p:nvPr>
        </p:nvSpPr>
        <p:spPr>
          <a:xfrm>
            <a:off x="841320" y="4971600"/>
            <a:ext cx="8596440" cy="16981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404040"/>
              </a:solidFill>
              <a:latin typeface="Trebuchet MS"/>
            </a:endParaRPr>
          </a:p>
        </p:txBody>
      </p:sp>
      <p:sp>
        <p:nvSpPr>
          <p:cNvPr id="362" name="TextBox 4"/>
          <p:cNvSpPr/>
          <p:nvPr/>
        </p:nvSpPr>
        <p:spPr>
          <a:xfrm>
            <a:off x="421200" y="636480"/>
            <a:ext cx="554292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IN" sz="2000" spc="-1" strike="noStrike">
                <a:solidFill>
                  <a:srgbClr val="6c911c"/>
                </a:solidFill>
                <a:latin typeface="Trebuchet MS"/>
              </a:rPr>
              <a:t>User Module: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63" name="TextBox 6"/>
          <p:cNvSpPr/>
          <p:nvPr/>
        </p:nvSpPr>
        <p:spPr>
          <a:xfrm>
            <a:off x="619920" y="1080360"/>
            <a:ext cx="7086240" cy="20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Register(Sign UP)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Login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Browse Fertilizers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Trebuchet MS"/>
              </a:rPr>
              <a:t>Add to Cart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364" name="Picture 12" descr="A screenshot of a login screen&#10;&#10;AI-generated content may be incorrect."/>
          <p:cNvPicPr/>
          <p:nvPr/>
        </p:nvPicPr>
        <p:blipFill>
          <a:blip r:embed="rId1"/>
          <a:stretch/>
        </p:blipFill>
        <p:spPr>
          <a:xfrm>
            <a:off x="4163400" y="680040"/>
            <a:ext cx="5631120" cy="3085200"/>
          </a:xfrm>
          <a:prstGeom prst="rect">
            <a:avLst/>
          </a:prstGeom>
          <a:ln w="0">
            <a:noFill/>
          </a:ln>
        </p:spPr>
      </p:pic>
      <p:pic>
        <p:nvPicPr>
          <p:cNvPr id="365" name="Picture 16" descr="A screen shot of a sign up form&#10;&#10;AI-generated content may be incorrect."/>
          <p:cNvPicPr/>
          <p:nvPr/>
        </p:nvPicPr>
        <p:blipFill>
          <a:blip r:embed="rId2"/>
          <a:stretch/>
        </p:blipFill>
        <p:spPr>
          <a:xfrm>
            <a:off x="0" y="3765600"/>
            <a:ext cx="5631120" cy="3092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5" dur="indefinite" restart="never" nodeType="tmRoot">
          <p:childTnLst>
            <p:seq>
              <p:cTn id="336" dur="indefinite" nodeType="mainSeq">
                <p:childTnLst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41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nodeType="clickEffect" fill="hold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 transition="in">
                                      <p:cBhvr additive="repl">
                                        <p:cTn id="346" dur="500"/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1" dur="500" fill="hold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52" dur="500" fill="hold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3" fill="hold">
                      <p:stCondLst>
                        <p:cond delay="indefinite"/>
                      </p:stCondLst>
                      <p:childTnLst>
                        <p:par>
                          <p:cTn id="354" fill="hold">
                            <p:stCondLst>
                              <p:cond delay="0"/>
                            </p:stCondLst>
                            <p:childTnLst>
                              <p:par>
                                <p:cTn id="35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7" dur="500" fill="hold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58" dur="500" fill="hold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63" dur="500" fill="hold"/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4" dur="500" fill="hold"/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5" fill="hold">
                      <p:stCondLst>
                        <p:cond delay="indefinite"/>
                      </p:stCondLst>
                      <p:childTnLst>
                        <p:par>
                          <p:cTn id="366" fill="hold">
                            <p:stCondLst>
                              <p:cond delay="0"/>
                            </p:stCondLst>
                            <p:childTnLst>
                              <p:par>
                                <p:cTn id="36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69" dur="500" fill="hold"/>
                                        <p:tgtEl>
                                          <p:spTgt spid="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0" dur="500" fill="hold"/>
                                        <p:tgtEl>
                                          <p:spTgt spid="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nodeType="clickEffect" fill="hold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 additive="repl">
                                        <p:cTn id="375" dur="2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nodeType="clickEffect" fill="hold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 additive="repl">
                                        <p:cTn id="380" dur="2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0" y="240120"/>
            <a:ext cx="8596440" cy="565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35000"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90c226"/>
                </a:solidFill>
                <a:latin typeface="Trebuchet MS"/>
              </a:rPr>
              <a:t>Database Design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Trebuchet MS"/>
            </a:endParaRPr>
          </a:p>
        </p:txBody>
      </p:sp>
      <p:pic>
        <p:nvPicPr>
          <p:cNvPr id="367" name="Picture 5" descr="A diagram of a flowchart&#10;&#10;AI-generated content may be incorrect."/>
          <p:cNvPicPr/>
          <p:nvPr/>
        </p:nvPicPr>
        <p:blipFill>
          <a:blip r:embed="rId1"/>
          <a:stretch/>
        </p:blipFill>
        <p:spPr>
          <a:xfrm>
            <a:off x="580320" y="2954880"/>
            <a:ext cx="9336240" cy="3902760"/>
          </a:xfrm>
          <a:prstGeom prst="rect">
            <a:avLst/>
          </a:prstGeom>
          <a:ln w="0">
            <a:noFill/>
          </a:ln>
        </p:spPr>
      </p:pic>
      <p:sp>
        <p:nvSpPr>
          <p:cNvPr id="368" name="TextBox 7"/>
          <p:cNvSpPr/>
          <p:nvPr/>
        </p:nvSpPr>
        <p:spPr>
          <a:xfrm>
            <a:off x="556200" y="523440"/>
            <a:ext cx="7483680" cy="222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Users – Stores user login details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Fertilizers – Contains product info, price, and image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Orders – Stores customer orders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rebuchet MS"/>
              </a:rPr>
              <a:t>Cart – Temporary storage for selected items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81" dur="indefinite" restart="never" nodeType="tmRoot">
          <p:childTnLst>
            <p:seq>
              <p:cTn id="382" dur="indefinite" nodeType="mainSeq">
                <p:childTnLst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7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92" dur="500" fill="hold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93" dur="500" fill="hold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4" fill="hold">
                      <p:stCondLst>
                        <p:cond delay="indefinite"/>
                      </p:stCondLst>
                      <p:childTnLst>
                        <p:par>
                          <p:cTn id="395" fill="hold">
                            <p:stCondLst>
                              <p:cond delay="0"/>
                            </p:stCondLst>
                            <p:childTnLst>
                              <p:par>
                                <p:cTn id="396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98" dur="500" fill="hold"/>
                                        <p:tgtEl>
                                          <p:spTgt spid="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99" dur="500" fill="hold"/>
                                        <p:tgtEl>
                                          <p:spTgt spid="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0" fill="hold">
                      <p:stCondLst>
                        <p:cond delay="indefinite"/>
                      </p:stCondLst>
                      <p:childTnLst>
                        <p:par>
                          <p:cTn id="401" fill="hold">
                            <p:stCondLst>
                              <p:cond delay="0"/>
                            </p:stCondLst>
                            <p:childTnLst>
                              <p:par>
                                <p:cTn id="402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04" dur="500" fill="hold"/>
                                        <p:tgtEl>
                                          <p:spTgt spid="3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5" dur="500" fill="hold"/>
                                        <p:tgtEl>
                                          <p:spTgt spid="3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6" fill="hold">
                      <p:stCondLst>
                        <p:cond delay="indefinite"/>
                      </p:stCondLst>
                      <p:childTnLst>
                        <p:par>
                          <p:cTn id="407" fill="hold">
                            <p:stCondLst>
                              <p:cond delay="0"/>
                            </p:stCondLst>
                            <p:childTnLst>
                              <p:par>
                                <p:cTn id="408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10" dur="500" fill="hold"/>
                                        <p:tgtEl>
                                          <p:spTgt spid="3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1" dur="500" fill="hold"/>
                                        <p:tgtEl>
                                          <p:spTgt spid="3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2" fill="hold">
                      <p:stCondLst>
                        <p:cond delay="indefinite"/>
                      </p:stCondLst>
                      <p:childTnLst>
                        <p:par>
                          <p:cTn id="413" fill="hold">
                            <p:stCondLst>
                              <p:cond delay="0"/>
                            </p:stCondLst>
                            <p:childTnLst>
                              <p:par>
                                <p:cTn id="414" nodeType="clickEffect" fill="hold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 additive="repl">
                                        <p:cTn id="416" dur="2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53</TotalTime>
  <Application>LibreOffice/7.3.7.2$Linux_X86_64 LibreOffice_project/30$Build-2</Application>
  <AppVersion>15.0000</AppVersion>
  <Words>291</Words>
  <Paragraphs>80</Paragraphs>
  <Company>home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2025-11-03T10:34:18Z</dcterms:created>
  <dc:creator>Vedant Divate</dc:creator>
  <dc:description/>
  <dc:language>en-IN</dc:language>
  <cp:lastModifiedBy/>
  <dcterms:modified xsi:type="dcterms:W3CDTF">2025-11-05T22:09:53Z</dcterms:modified>
  <cp:revision>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11</vt:i4>
  </property>
</Properties>
</file>